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45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14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37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50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52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76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6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7454-C157-404E-B81D-B6EDD6378C69}" type="datetimeFigureOut">
              <a:rPr lang="es-MX" smtClean="0"/>
              <a:t>05/11/2024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1C58-8552-46EA-B51F-8F527089D7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1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>
            <a:extLst>
              <a:ext uri="{FF2B5EF4-FFF2-40B4-BE49-F238E27FC236}">
                <a16:creationId xmlns:a16="http://schemas.microsoft.com/office/drawing/2014/main" id="{05A689C4-E8B8-4DBA-ABAB-502439357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574" y="931059"/>
            <a:ext cx="3200400" cy="499588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INSTRUCTIVO PARA OBTENER EL AVAL DEL CONSEJO MEXICANO DE ENDODONCIA PARA CURSOS, SEMINARIOS Y CONGRESOS. </a:t>
            </a:r>
          </a:p>
          <a:p>
            <a:r>
              <a:rPr lang="es-MX" dirty="0">
                <a:solidFill>
                  <a:schemeClr val="bg1"/>
                </a:solidFill>
              </a:rPr>
              <a:t>Secretario del Consejo Mexicano de Endodoncia A.C. </a:t>
            </a:r>
          </a:p>
          <a:p>
            <a:r>
              <a:rPr lang="pt-BR" dirty="0">
                <a:solidFill>
                  <a:schemeClr val="bg1"/>
                </a:solidFill>
              </a:rPr>
              <a:t>C.D.E.E. Ana Guadalupe </a:t>
            </a:r>
            <a:r>
              <a:rPr lang="pt-BR" dirty="0" err="1">
                <a:solidFill>
                  <a:schemeClr val="bg1"/>
                </a:solidFill>
              </a:rPr>
              <a:t>Ontiveros</a:t>
            </a:r>
            <a:r>
              <a:rPr lang="pt-BR" dirty="0">
                <a:solidFill>
                  <a:schemeClr val="bg1"/>
                </a:solidFill>
              </a:rPr>
              <a:t> Granados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1873" y="908884"/>
            <a:ext cx="6614672" cy="143675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deberá mandar un correo electrónico a:  anaontiveroscme@gmail.com, la Secretaria C.D.E.E. Ana Guadalupe Ontiveros Granados. Un mes antes del inicio del Curso, Seminario o Congreso.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80067" y="53009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DB53AF5-4878-400B-B494-F3121307089D}"/>
              </a:ext>
            </a:extLst>
          </p:cNvPr>
          <p:cNvSpPr txBox="1">
            <a:spLocks/>
          </p:cNvSpPr>
          <p:nvPr/>
        </p:nvSpPr>
        <p:spPr>
          <a:xfrm>
            <a:off x="4333990" y="2433197"/>
            <a:ext cx="4522555" cy="3763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Anexando los siguientes documentos: </a:t>
            </a:r>
          </a:p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1.-Solicitud por escrito y firmada, en papel membretado de la Asociación o Colegio que solicita el aval. </a:t>
            </a:r>
          </a:p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2.-Nombre y fecha del Curso, Seminario o Congreso. </a:t>
            </a:r>
          </a:p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3.-Tríptico con la información completa del evento, incluyendo: Nombres de los Conferencistas, contenido temático y horas a impartir por cada conferencista. </a:t>
            </a:r>
          </a:p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4.-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Folios que requieren y la ficha de depósito que ampare los mismos. El costo por Folio es de $30.ºº (Treinta pesos 00/100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y en el caso de casa comercial el costo por folio es de $50.ºº (Cincuenta pesos 00/100) depositado en CIBanco al Número de cuenta: 00000986860 Sucursal WTC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ó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 transferencia interbancaria CLABE (Clave Bancaria Estandarizada), 143180000009868606 a nombre del Consejo Mexicano de Endodoncia A.C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C11B0-E5FE-4F52-8134-46DCB6B69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3" y="2433197"/>
            <a:ext cx="3515919" cy="35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509" y="1723824"/>
            <a:ext cx="8436421" cy="621811"/>
          </a:xfrm>
        </p:spPr>
        <p:txBody>
          <a:bodyPr>
            <a:noAutofit/>
          </a:bodyPr>
          <a:lstStyle/>
          <a:p>
            <a:pPr algn="just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vez evaluado y aprobado el evento, el Secretario del CME A.C., le enviará vía correo electrónico un documento en Excel, con el número de Folios solicitados. Ejemplo: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53562" y="53009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CC416-47C5-44F6-9F1F-CADD5F96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72" y="2636235"/>
            <a:ext cx="5539456" cy="32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0310" y="53009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00E94-255D-4471-A4DF-5482693FD84E}"/>
              </a:ext>
            </a:extLst>
          </p:cNvPr>
          <p:cNvSpPr/>
          <p:nvPr/>
        </p:nvSpPr>
        <p:spPr>
          <a:xfrm>
            <a:off x="437321" y="1654579"/>
            <a:ext cx="3432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hoja en Excel deberá ser llenada por los organizadores del Curso, Seminario o Congreso, con los nombres de los participantes; además deberá imprimir el sello en la esquina inferior izquierda del reverso del certificado de asistencia y colocar el número de Folio, personificar el certificado con el nombre del participante que deberá coincidir con el Folio (ver ejemplo). </a:t>
            </a:r>
          </a:p>
          <a:p>
            <a:pPr algn="just"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hoja en Excel se envía al correo de la Secretaria del Consejo Mexicano de Endodoncia A.C.: </a:t>
            </a:r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anaontiveroscme@gmail.com</a:t>
            </a:r>
            <a:endParaRPr lang="es-MX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95C224-07D0-4EF8-886A-8C3750EA1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81" y="1904657"/>
            <a:ext cx="3930098" cy="39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3562" y="57381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4F0F2-7107-48DA-BDD4-AE7E7B234EF8}"/>
              </a:ext>
            </a:extLst>
          </p:cNvPr>
          <p:cNvSpPr/>
          <p:nvPr/>
        </p:nvSpPr>
        <p:spPr>
          <a:xfrm>
            <a:off x="622852" y="2274838"/>
            <a:ext cx="8030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Folios asignados tendrán una vigencia de 2 meses después del Congreso, Seminario o Curso. Si los documentos en Excel no son enviados dentro de éste lapso, el Secretario de Consejo Mexicano de Endodoncia A.C., </a:t>
            </a:r>
            <a:r>
              <a:rPr lang="es-MX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cancelará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Folios y el Colegio o Asociación tendrá que iniciar un nuevo trámite.</a:t>
            </a:r>
          </a:p>
        </p:txBody>
      </p:sp>
    </p:spTree>
    <p:extLst>
      <p:ext uri="{BB962C8B-B14F-4D97-AF65-F5344CB8AC3E}">
        <p14:creationId xmlns:p14="http://schemas.microsoft.com/office/powerpoint/2010/main" val="91463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3562" y="57381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5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0F881-7B72-469D-9001-FDA4D5AF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/>
          <a:stretch/>
        </p:blipFill>
        <p:spPr>
          <a:xfrm>
            <a:off x="1720409" y="1258957"/>
            <a:ext cx="7224808" cy="48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3562" y="57381"/>
            <a:ext cx="1290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6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B7EE5-BF1D-42A5-A6DC-A5F56F277D8C}"/>
              </a:ext>
            </a:extLst>
          </p:cNvPr>
          <p:cNvSpPr/>
          <p:nvPr/>
        </p:nvSpPr>
        <p:spPr>
          <a:xfrm>
            <a:off x="649357" y="1711336"/>
            <a:ext cx="818984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Secretaria del Consejo Mexicano de Endodoncia A.C., registra los nombres, hoja y Folio.</a:t>
            </a: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“Por ningún motivo se podrá alterar el sello y número de Folios. En caso de necesitar Folios extras deberá solicitarlos, y sólo el Secretario del CME A.C. podrá asignarlos” .</a:t>
            </a:r>
          </a:p>
          <a:p>
            <a:pPr algn="ctr"/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Atentamente: 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C.D.E.E. Ana Guadalupe Ontiveros Granados 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 del CME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anaontiveroscme@gmail.com</a:t>
            </a:r>
          </a:p>
          <a:p>
            <a:pPr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05086D-C81D-AD20-21B1-D9AD1E6F113D}"/>
              </a:ext>
            </a:extLst>
          </p:cNvPr>
          <p:cNvSpPr/>
          <p:nvPr/>
        </p:nvSpPr>
        <p:spPr>
          <a:xfrm>
            <a:off x="4982546" y="6587411"/>
            <a:ext cx="3856653" cy="2132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86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504</Words>
  <Application>Microsoft Office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CETSA</dc:creator>
  <cp:lastModifiedBy>Alma Delia</cp:lastModifiedBy>
  <cp:revision>42</cp:revision>
  <dcterms:created xsi:type="dcterms:W3CDTF">2017-09-26T20:28:01Z</dcterms:created>
  <dcterms:modified xsi:type="dcterms:W3CDTF">2024-11-05T19:38:50Z</dcterms:modified>
</cp:coreProperties>
</file>